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77" r:id="rId9"/>
    <p:sldId id="278" r:id="rId10"/>
    <p:sldId id="279" r:id="rId11"/>
    <p:sldId id="280" r:id="rId12"/>
    <p:sldId id="265" r:id="rId13"/>
    <p:sldId id="268" r:id="rId14"/>
    <p:sldId id="266" r:id="rId15"/>
    <p:sldId id="267" r:id="rId16"/>
    <p:sldId id="281" r:id="rId17"/>
    <p:sldId id="282" r:id="rId18"/>
    <p:sldId id="273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571F-FD4E-4CF9-8FAD-73A35D1B51C1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CC123-3EF9-4CBC-9782-7E7D513C0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42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571F-FD4E-4CF9-8FAD-73A35D1B51C1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CC123-3EF9-4CBC-9782-7E7D513C0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98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571F-FD4E-4CF9-8FAD-73A35D1B51C1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CC123-3EF9-4CBC-9782-7E7D513C0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15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571F-FD4E-4CF9-8FAD-73A35D1B51C1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CC123-3EF9-4CBC-9782-7E7D513C0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2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571F-FD4E-4CF9-8FAD-73A35D1B51C1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CC123-3EF9-4CBC-9782-7E7D513C0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7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571F-FD4E-4CF9-8FAD-73A35D1B51C1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CC123-3EF9-4CBC-9782-7E7D513C0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80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571F-FD4E-4CF9-8FAD-73A35D1B51C1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CC123-3EF9-4CBC-9782-7E7D513C0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17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571F-FD4E-4CF9-8FAD-73A35D1B51C1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CC123-3EF9-4CBC-9782-7E7D513C0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06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571F-FD4E-4CF9-8FAD-73A35D1B51C1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CC123-3EF9-4CBC-9782-7E7D513C0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63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571F-FD4E-4CF9-8FAD-73A35D1B51C1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CC123-3EF9-4CBC-9782-7E7D513C0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95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571F-FD4E-4CF9-8FAD-73A35D1B51C1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CC123-3EF9-4CBC-9782-7E7D513C0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45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E571F-FD4E-4CF9-8FAD-73A35D1B51C1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CC123-3EF9-4CBC-9782-7E7D513C0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69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5968" y="993530"/>
            <a:ext cx="4780084" cy="1661746"/>
          </a:xfrm>
        </p:spPr>
        <p:txBody>
          <a:bodyPr>
            <a:normAutofit/>
          </a:bodyPr>
          <a:lstStyle/>
          <a:p>
            <a:r>
              <a:rPr lang="en-US" sz="6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 My Spot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10" y="2655276"/>
            <a:ext cx="9144000" cy="36839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Real Time Parking Allocation System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By</a:t>
            </a:r>
          </a:p>
          <a:p>
            <a:r>
              <a:rPr lang="en-US" sz="2800" dirty="0">
                <a:solidFill>
                  <a:schemeClr val="bg1"/>
                </a:solidFill>
              </a:rPr>
              <a:t>KISHAN KATHIRIYA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CHINTAN TIKEKAR</a:t>
            </a:r>
          </a:p>
          <a:p>
            <a:r>
              <a:rPr lang="en-US" sz="2800" dirty="0">
                <a:solidFill>
                  <a:schemeClr val="bg1"/>
                </a:solidFill>
              </a:rPr>
              <a:t>PRATIKKUMAR GOHIL</a:t>
            </a:r>
          </a:p>
          <a:p>
            <a:r>
              <a:rPr lang="en-US" sz="1800" dirty="0">
                <a:solidFill>
                  <a:schemeClr val="bg1"/>
                </a:solidFill>
              </a:rPr>
              <a:t>Project Supervisor</a:t>
            </a:r>
          </a:p>
          <a:p>
            <a:r>
              <a:rPr lang="en-US" sz="2800" dirty="0">
                <a:solidFill>
                  <a:schemeClr val="bg1"/>
                </a:solidFill>
              </a:rPr>
              <a:t>MIN CHAN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89" y="358609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82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Campus Graph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662" y="1808039"/>
            <a:ext cx="8173915" cy="491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86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5609" y="703385"/>
            <a:ext cx="7288822" cy="61546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Dijkstra Matrix Of Campus and Output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09" y="1683072"/>
            <a:ext cx="9821646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2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>
          <a:xfrm>
            <a:off x="20" y="-219065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4870" y="703385"/>
            <a:ext cx="3979984" cy="615460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Architecture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70" y="1539239"/>
            <a:ext cx="5013080" cy="492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55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4870" y="703385"/>
            <a:ext cx="3074376" cy="61546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Sample of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70" y="1423805"/>
            <a:ext cx="7051777" cy="51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93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4870" y="703385"/>
            <a:ext cx="3074376" cy="615460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It 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9958" y="6096031"/>
            <a:ext cx="7746023" cy="483577"/>
          </a:xfrm>
        </p:spPr>
        <p:txBody>
          <a:bodyPr>
            <a:normAutofit/>
          </a:bodyPr>
          <a:lstStyle/>
          <a:p>
            <a:r>
              <a:rPr lang="en-US" dirty="0"/>
              <a:t>Screenshot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958" y="1441389"/>
            <a:ext cx="8238392" cy="453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20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4870" y="703385"/>
            <a:ext cx="3074376" cy="615460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It 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9958" y="6096031"/>
            <a:ext cx="7746023" cy="483577"/>
          </a:xfrm>
        </p:spPr>
        <p:txBody>
          <a:bodyPr>
            <a:normAutofit/>
          </a:bodyPr>
          <a:lstStyle/>
          <a:p>
            <a:r>
              <a:rPr lang="en-US" dirty="0"/>
              <a:t>Screenshot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438649"/>
            <a:ext cx="8253208" cy="453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10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>
          <a:xfrm>
            <a:off x="0" y="0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4870" y="703385"/>
            <a:ext cx="3074376" cy="61546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Scope: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39677" y="1497495"/>
            <a:ext cx="9806619" cy="4558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project can be a prototype for the real world enterprise application using </a:t>
            </a: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Sensors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 parking spots and </a:t>
            </a: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GPS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locations</a:t>
            </a:r>
          </a:p>
          <a:p>
            <a:pPr algn="l"/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Sensors: To detect a parking spot if available or not and updating this information dynamically to the database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GPS: To get the user location and to get the path to the desired parking spot.</a:t>
            </a:r>
          </a:p>
          <a:p>
            <a:pPr algn="l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Also GPS will be used for navigation.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Database: Database will be used for various reasons like updating the availability of the parking spots, saving the user location,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etc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6089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>
          <a:xfrm>
            <a:off x="0" y="0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775" y="334467"/>
            <a:ext cx="3074376" cy="61546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Scope: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39677" y="1497495"/>
            <a:ext cx="9806619" cy="4558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Oval 2"/>
          <p:cNvSpPr/>
          <p:nvPr/>
        </p:nvSpPr>
        <p:spPr>
          <a:xfrm>
            <a:off x="2451719" y="1199184"/>
            <a:ext cx="1868557" cy="781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342304" y="2602130"/>
            <a:ext cx="2133600" cy="596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>
            <a:off x="6149024" y="2013254"/>
            <a:ext cx="1404736" cy="1630018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 Parking Availability Database</a:t>
            </a:r>
          </a:p>
        </p:txBody>
      </p:sp>
      <p:sp>
        <p:nvSpPr>
          <p:cNvPr id="9" name="Oval 8"/>
          <p:cNvSpPr/>
          <p:nvPr/>
        </p:nvSpPr>
        <p:spPr>
          <a:xfrm>
            <a:off x="8958496" y="2417990"/>
            <a:ext cx="1828800" cy="87464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Parking Spots Sensors</a:t>
            </a:r>
          </a:p>
        </p:txBody>
      </p:sp>
      <p:sp>
        <p:nvSpPr>
          <p:cNvPr id="10" name="Diamond 9"/>
          <p:cNvSpPr/>
          <p:nvPr/>
        </p:nvSpPr>
        <p:spPr>
          <a:xfrm>
            <a:off x="2194873" y="4031701"/>
            <a:ext cx="2355588" cy="1934817"/>
          </a:xfrm>
          <a:prstGeom prst="diamon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Dijkstra’s Algorithm</a:t>
            </a:r>
          </a:p>
        </p:txBody>
      </p:sp>
      <p:sp>
        <p:nvSpPr>
          <p:cNvPr id="13" name="Double Wave 12"/>
          <p:cNvSpPr/>
          <p:nvPr/>
        </p:nvSpPr>
        <p:spPr>
          <a:xfrm>
            <a:off x="6067799" y="4350151"/>
            <a:ext cx="3180521" cy="1457740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Map With </a:t>
            </a:r>
          </a:p>
          <a:p>
            <a:pPr algn="ctr"/>
            <a:r>
              <a:rPr lang="en-US" dirty="0"/>
              <a:t>the Path and Navigation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03783" y="2061555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 Location</a:t>
            </a:r>
          </a:p>
        </p:txBody>
      </p:sp>
      <p:sp>
        <p:nvSpPr>
          <p:cNvPr id="19" name="Left-Right Arrow 18"/>
          <p:cNvSpPr/>
          <p:nvPr/>
        </p:nvSpPr>
        <p:spPr>
          <a:xfrm>
            <a:off x="4489224" y="2753901"/>
            <a:ext cx="1656503" cy="24140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>
            <a:off x="7553760" y="2796919"/>
            <a:ext cx="1404747" cy="2274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3288128" y="1979441"/>
            <a:ext cx="205408" cy="6117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3269963" y="3254843"/>
            <a:ext cx="205407" cy="7768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791169" y="2710169"/>
            <a:ext cx="126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Portal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57129" y="2935195"/>
            <a:ext cx="1510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Get</a:t>
            </a:r>
          </a:p>
          <a:p>
            <a:r>
              <a:rPr lang="en-US" dirty="0"/>
              <a:t>Available Spot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65364" y="2073866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Request</a:t>
            </a:r>
          </a:p>
          <a:p>
            <a:r>
              <a:rPr lang="en-US" dirty="0"/>
              <a:t>Available Spot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83470" y="2485370"/>
            <a:ext cx="1255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Update</a:t>
            </a:r>
          </a:p>
          <a:p>
            <a:endParaRPr lang="en-US" dirty="0"/>
          </a:p>
          <a:p>
            <a:r>
              <a:rPr lang="en-US" dirty="0"/>
              <a:t> Availability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4550461" y="4869140"/>
            <a:ext cx="1485857" cy="259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96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3255" y="448230"/>
            <a:ext cx="3747730" cy="1099038"/>
          </a:xfrm>
        </p:spPr>
        <p:txBody>
          <a:bodyPr>
            <a:normAutofit/>
          </a:bodyPr>
          <a:lstStyle/>
          <a:p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55264" y="3078099"/>
            <a:ext cx="5681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137.140.216.6:8080/FindMySpot1/</a:t>
            </a:r>
            <a:r>
              <a:rPr lang="en-US" sz="2400" dirty="0" err="1"/>
              <a:t>index.jsp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6790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3255" y="448230"/>
            <a:ext cx="3747730" cy="1099038"/>
          </a:xfrm>
        </p:spPr>
        <p:txBody>
          <a:bodyPr>
            <a:norm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74069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5754" y="703385"/>
            <a:ext cx="2567354" cy="61546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Objective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6622" y="1318845"/>
            <a:ext cx="8027377" cy="393895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purpose of this project is to search a nearest available parking spots while entering to the campus as people spend around 10 to 15 min searching available parking spot to park their vehicle.</a:t>
            </a:r>
          </a:p>
        </p:txBody>
      </p:sp>
    </p:spTree>
    <p:extLst>
      <p:ext uri="{BB962C8B-B14F-4D97-AF65-F5344CB8AC3E}">
        <p14:creationId xmlns:p14="http://schemas.microsoft.com/office/powerpoint/2010/main" val="1953046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4870" y="703385"/>
            <a:ext cx="2318238" cy="61546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 Flow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70" y="1526347"/>
            <a:ext cx="6305550" cy="51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98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4870" y="703385"/>
            <a:ext cx="3637084" cy="615460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Approach of Study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6478" y="6096031"/>
            <a:ext cx="7746023" cy="483577"/>
          </a:xfrm>
        </p:spPr>
        <p:txBody>
          <a:bodyPr>
            <a:normAutofit/>
          </a:bodyPr>
          <a:lstStyle/>
          <a:p>
            <a:r>
              <a:rPr lang="en-US" dirty="0"/>
              <a:t>SUNY NEW PALTZ MAP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893" y="1318845"/>
            <a:ext cx="6631991" cy="477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6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6478" y="703385"/>
            <a:ext cx="4545622" cy="615460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Graph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6478" y="6096031"/>
            <a:ext cx="7746023" cy="483577"/>
          </a:xfrm>
        </p:spPr>
        <p:txBody>
          <a:bodyPr>
            <a:normAutofit/>
          </a:bodyPr>
          <a:lstStyle/>
          <a:p>
            <a:r>
              <a:rPr lang="en-US" dirty="0"/>
              <a:t>SUNY NEW PALTZ MAP in GRAPH FORM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271" y="1372249"/>
            <a:ext cx="6554435" cy="47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81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138" y="703385"/>
            <a:ext cx="3763108" cy="61546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6478" y="1318845"/>
            <a:ext cx="7746023" cy="52607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Graph Creation in Backend:</a:t>
            </a:r>
          </a:p>
          <a:p>
            <a:pPr marL="457200" indent="-457200" algn="l">
              <a:buAutoNum type="arabicParenR"/>
            </a:pPr>
            <a:r>
              <a:rPr lang="en-US" dirty="0"/>
              <a:t>Vertex.java</a:t>
            </a:r>
          </a:p>
          <a:p>
            <a:pPr marL="457200" indent="-457200" algn="l">
              <a:buAutoNum type="arabicParenR"/>
            </a:pPr>
            <a:r>
              <a:rPr lang="en-US" dirty="0"/>
              <a:t>Edge.java</a:t>
            </a:r>
          </a:p>
          <a:p>
            <a:pPr marL="457200" indent="-457200" algn="l">
              <a:buAutoNum type="arabicParenR"/>
            </a:pPr>
            <a:r>
              <a:rPr lang="en-US" dirty="0"/>
              <a:t>Graph.java</a:t>
            </a:r>
          </a:p>
          <a:p>
            <a:pPr marL="457200" indent="-457200" algn="l">
              <a:buAutoNum type="arabicParenR"/>
            </a:pPr>
            <a:endParaRPr lang="en-US" dirty="0"/>
          </a:p>
          <a:p>
            <a:pPr algn="l"/>
            <a:r>
              <a:rPr lang="en-US" dirty="0"/>
              <a:t>Graph Creation in Frontend:</a:t>
            </a:r>
          </a:p>
          <a:p>
            <a:pPr marL="457200" indent="-457200" algn="l">
              <a:buAutoNum type="arabicParenR"/>
            </a:pPr>
            <a:r>
              <a:rPr lang="en-US" dirty="0"/>
              <a:t>Scalable Vector Graphic(.</a:t>
            </a:r>
            <a:r>
              <a:rPr lang="en-US" dirty="0" err="1"/>
              <a:t>svg</a:t>
            </a:r>
            <a:r>
              <a:rPr lang="en-US" dirty="0"/>
              <a:t>) file to represent Map</a:t>
            </a:r>
          </a:p>
        </p:txBody>
      </p:sp>
    </p:spTree>
    <p:extLst>
      <p:ext uri="{BB962C8B-B14F-4D97-AF65-F5344CB8AC3E}">
        <p14:creationId xmlns:p14="http://schemas.microsoft.com/office/powerpoint/2010/main" val="56136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8169" y="703385"/>
            <a:ext cx="3763108" cy="61546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SVG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6478" y="6096031"/>
            <a:ext cx="7746023" cy="483577"/>
          </a:xfrm>
        </p:spPr>
        <p:txBody>
          <a:bodyPr>
            <a:normAutofit/>
          </a:bodyPr>
          <a:lstStyle/>
          <a:p>
            <a:r>
              <a:rPr lang="en-US" dirty="0"/>
              <a:t>SUNY NEW PALTZ MAP in SVG Format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183" y="1318845"/>
            <a:ext cx="6628535" cy="477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48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4870" y="703385"/>
            <a:ext cx="3074376" cy="615460"/>
          </a:xfrm>
        </p:spPr>
        <p:txBody>
          <a:bodyPr>
            <a:norm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Dijkstra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6478" y="1318845"/>
            <a:ext cx="7746023" cy="5260763"/>
          </a:xfrm>
        </p:spPr>
        <p:txBody>
          <a:bodyPr>
            <a:norm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 err="1"/>
              <a:t>Dijktra’s</a:t>
            </a:r>
            <a:r>
              <a:rPr lang="en-US" dirty="0"/>
              <a:t> algorithm is an algorithm for finding the shortest paths between nodes.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It uses matrix representation to relate nodes and edges.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Algorithm generates distance matrix using source node.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Then it will find shortest path.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21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Dijkstra’s</a:t>
            </a:r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algorithm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1" y="1447715"/>
            <a:ext cx="5609725" cy="3097908"/>
          </a:xfrm>
        </p:spPr>
      </p:pic>
      <p:cxnSp>
        <p:nvCxnSpPr>
          <p:cNvPr id="7" name="Straight Connector 6"/>
          <p:cNvCxnSpPr>
            <a:cxnSpLocks/>
          </p:cNvCxnSpPr>
          <p:nvPr/>
        </p:nvCxnSpPr>
        <p:spPr>
          <a:xfrm>
            <a:off x="6400800" y="1447715"/>
            <a:ext cx="0" cy="392438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5952392" y="1846385"/>
            <a:ext cx="494127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52392" y="1447715"/>
            <a:ext cx="561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V           A        B        C        D        E        F       G       H  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13938" y="2048608"/>
            <a:ext cx="38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64569" y="2048608"/>
            <a:ext cx="48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0</a:t>
            </a:r>
            <a:r>
              <a:rPr lang="en-IN" sz="1000" dirty="0"/>
              <a:t>A</a:t>
            </a:r>
            <a:endParaRPr lang="en-IN" dirty="0"/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6664568" y="2373980"/>
            <a:ext cx="48357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71238" y="2057402"/>
            <a:ext cx="43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</a:t>
            </a:r>
            <a:r>
              <a:rPr lang="en-IN" sz="1000" dirty="0"/>
              <a:t>A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7816363" y="2057402"/>
            <a:ext cx="57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</a:t>
            </a:r>
            <a:r>
              <a:rPr lang="en-IN" sz="1000" dirty="0"/>
              <a:t>A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8352694" y="2057402"/>
            <a:ext cx="37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</a:t>
            </a:r>
            <a:r>
              <a:rPr lang="en-IN" sz="1000" dirty="0"/>
              <a:t>A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8889023" y="2057403"/>
            <a:ext cx="44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∞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390184" y="2048608"/>
            <a:ext cx="44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∞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91345" y="2048608"/>
            <a:ext cx="44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∞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423280" y="2057402"/>
            <a:ext cx="44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∞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16224" y="2453084"/>
            <a:ext cx="22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16363" y="2453084"/>
            <a:ext cx="57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</a:t>
            </a:r>
            <a:r>
              <a:rPr lang="en-IN" sz="1000" dirty="0"/>
              <a:t>A</a:t>
            </a:r>
            <a:endParaRPr lang="en-IN" dirty="0"/>
          </a:p>
        </p:txBody>
      </p:sp>
      <p:sp>
        <p:nvSpPr>
          <p:cNvPr id="36" name="TextBox 35"/>
          <p:cNvSpPr txBox="1"/>
          <p:nvPr/>
        </p:nvSpPr>
        <p:spPr>
          <a:xfrm>
            <a:off x="7282966" y="2438394"/>
            <a:ext cx="43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</a:t>
            </a:r>
            <a:r>
              <a:rPr lang="en-IN" sz="1000" dirty="0"/>
              <a:t>A</a:t>
            </a:r>
            <a:endParaRPr lang="en-IN" dirty="0"/>
          </a:p>
        </p:txBody>
      </p:sp>
      <p:sp>
        <p:nvSpPr>
          <p:cNvPr id="37" name="TextBox 36"/>
          <p:cNvSpPr txBox="1"/>
          <p:nvPr/>
        </p:nvSpPr>
        <p:spPr>
          <a:xfrm>
            <a:off x="8352694" y="2453084"/>
            <a:ext cx="48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</a:t>
            </a:r>
            <a:r>
              <a:rPr lang="en-IN" sz="1000" dirty="0"/>
              <a:t>C</a:t>
            </a:r>
            <a:endParaRPr lang="en-IN" dirty="0"/>
          </a:p>
        </p:txBody>
      </p:sp>
      <p:sp>
        <p:nvSpPr>
          <p:cNvPr id="38" name="TextBox 37"/>
          <p:cNvSpPr txBox="1"/>
          <p:nvPr/>
        </p:nvSpPr>
        <p:spPr>
          <a:xfrm>
            <a:off x="8897817" y="2451286"/>
            <a:ext cx="48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7</a:t>
            </a:r>
            <a:r>
              <a:rPr lang="en-IN" sz="1000" dirty="0"/>
              <a:t>C</a:t>
            </a:r>
            <a:endParaRPr lang="en-IN" dirty="0"/>
          </a:p>
        </p:txBody>
      </p:sp>
      <p:sp>
        <p:nvSpPr>
          <p:cNvPr id="39" name="TextBox 38"/>
          <p:cNvSpPr txBox="1"/>
          <p:nvPr/>
        </p:nvSpPr>
        <p:spPr>
          <a:xfrm>
            <a:off x="9381394" y="2426734"/>
            <a:ext cx="44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∞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908926" y="2403946"/>
            <a:ext cx="44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∞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445259" y="2396764"/>
            <a:ext cx="44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∞</a:t>
            </a:r>
          </a:p>
        </p:txBody>
      </p:sp>
      <p:cxnSp>
        <p:nvCxnSpPr>
          <p:cNvPr id="42" name="Straight Connector 41"/>
          <p:cNvCxnSpPr>
            <a:cxnSpLocks/>
          </p:cNvCxnSpPr>
          <p:nvPr/>
        </p:nvCxnSpPr>
        <p:spPr>
          <a:xfrm>
            <a:off x="7748958" y="2766096"/>
            <a:ext cx="48357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57091" y="2838093"/>
            <a:ext cx="48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</a:t>
            </a:r>
            <a:r>
              <a:rPr lang="en-IN" sz="1000" dirty="0"/>
              <a:t>C</a:t>
            </a:r>
            <a:endParaRPr lang="en-IN" dirty="0"/>
          </a:p>
        </p:txBody>
      </p:sp>
      <p:sp>
        <p:nvSpPr>
          <p:cNvPr id="45" name="TextBox 44"/>
          <p:cNvSpPr txBox="1"/>
          <p:nvPr/>
        </p:nvSpPr>
        <p:spPr>
          <a:xfrm>
            <a:off x="6002217" y="2838093"/>
            <a:ext cx="22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</a:t>
            </a:r>
          </a:p>
        </p:txBody>
      </p:sp>
      <p:cxnSp>
        <p:nvCxnSpPr>
          <p:cNvPr id="46" name="Straight Connector 45"/>
          <p:cNvCxnSpPr>
            <a:cxnSpLocks/>
          </p:cNvCxnSpPr>
          <p:nvPr/>
        </p:nvCxnSpPr>
        <p:spPr>
          <a:xfrm>
            <a:off x="8297741" y="3162913"/>
            <a:ext cx="48357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282966" y="2838093"/>
            <a:ext cx="43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</a:t>
            </a:r>
            <a:r>
              <a:rPr lang="en-IN" sz="1000" dirty="0"/>
              <a:t>D</a:t>
            </a:r>
            <a:endParaRPr lang="en-IN" dirty="0"/>
          </a:p>
        </p:txBody>
      </p:sp>
      <p:sp>
        <p:nvSpPr>
          <p:cNvPr id="48" name="TextBox 47"/>
          <p:cNvSpPr txBox="1"/>
          <p:nvPr/>
        </p:nvSpPr>
        <p:spPr>
          <a:xfrm>
            <a:off x="8897817" y="2838093"/>
            <a:ext cx="43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</a:t>
            </a:r>
            <a:r>
              <a:rPr lang="en-IN" sz="1000" dirty="0"/>
              <a:t>D</a:t>
            </a:r>
            <a:endParaRPr lang="en-IN" dirty="0"/>
          </a:p>
        </p:txBody>
      </p:sp>
      <p:sp>
        <p:nvSpPr>
          <p:cNvPr id="49" name="TextBox 48"/>
          <p:cNvSpPr txBox="1"/>
          <p:nvPr/>
        </p:nvSpPr>
        <p:spPr>
          <a:xfrm>
            <a:off x="9376995" y="2855125"/>
            <a:ext cx="49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10</a:t>
            </a:r>
            <a:r>
              <a:rPr lang="en-IN" sz="1000" dirty="0"/>
              <a:t>D</a:t>
            </a:r>
            <a:endParaRPr lang="en-IN" dirty="0"/>
          </a:p>
        </p:txBody>
      </p:sp>
      <p:sp>
        <p:nvSpPr>
          <p:cNvPr id="50" name="TextBox 49"/>
          <p:cNvSpPr txBox="1"/>
          <p:nvPr/>
        </p:nvSpPr>
        <p:spPr>
          <a:xfrm>
            <a:off x="9917718" y="2834794"/>
            <a:ext cx="43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7</a:t>
            </a:r>
            <a:r>
              <a:rPr lang="en-IN" sz="1000" dirty="0"/>
              <a:t>D</a:t>
            </a:r>
            <a:endParaRPr lang="en-IN" dirty="0"/>
          </a:p>
        </p:txBody>
      </p:sp>
      <p:sp>
        <p:nvSpPr>
          <p:cNvPr id="51" name="TextBox 50"/>
          <p:cNvSpPr txBox="1"/>
          <p:nvPr/>
        </p:nvSpPr>
        <p:spPr>
          <a:xfrm>
            <a:off x="10449656" y="2810030"/>
            <a:ext cx="44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∞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893419" y="3239496"/>
            <a:ext cx="43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</a:t>
            </a:r>
            <a:r>
              <a:rPr lang="en-IN" sz="1000" dirty="0"/>
              <a:t>D</a:t>
            </a:r>
            <a:endParaRPr lang="en-IN" dirty="0"/>
          </a:p>
        </p:txBody>
      </p:sp>
      <p:cxnSp>
        <p:nvCxnSpPr>
          <p:cNvPr id="53" name="Straight Connector 52"/>
          <p:cNvCxnSpPr>
            <a:cxnSpLocks/>
          </p:cNvCxnSpPr>
          <p:nvPr/>
        </p:nvCxnSpPr>
        <p:spPr>
          <a:xfrm>
            <a:off x="8834804" y="3608828"/>
            <a:ext cx="48357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010360" y="3245809"/>
            <a:ext cx="22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277107" y="3254260"/>
            <a:ext cx="43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</a:t>
            </a:r>
            <a:r>
              <a:rPr lang="en-IN" sz="1000" dirty="0"/>
              <a:t>D</a:t>
            </a:r>
            <a:endParaRPr lang="en-IN" dirty="0"/>
          </a:p>
        </p:txBody>
      </p:sp>
      <p:sp>
        <p:nvSpPr>
          <p:cNvPr id="56" name="TextBox 55"/>
          <p:cNvSpPr txBox="1"/>
          <p:nvPr/>
        </p:nvSpPr>
        <p:spPr>
          <a:xfrm>
            <a:off x="9379931" y="3253704"/>
            <a:ext cx="49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10</a:t>
            </a:r>
            <a:r>
              <a:rPr lang="en-IN" sz="1000" dirty="0"/>
              <a:t>D</a:t>
            </a:r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>
            <a:off x="9916250" y="3236122"/>
            <a:ext cx="496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</a:t>
            </a:r>
            <a:r>
              <a:rPr lang="en-IN" sz="1000" dirty="0"/>
              <a:t>E</a:t>
            </a:r>
            <a:endParaRPr lang="en-IN" dirty="0"/>
          </a:p>
        </p:txBody>
      </p:sp>
      <p:sp>
        <p:nvSpPr>
          <p:cNvPr id="58" name="TextBox 57"/>
          <p:cNvSpPr txBox="1"/>
          <p:nvPr/>
        </p:nvSpPr>
        <p:spPr>
          <a:xfrm>
            <a:off x="10461381" y="3226199"/>
            <a:ext cx="44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∞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280767" y="3679212"/>
            <a:ext cx="43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</a:t>
            </a:r>
            <a:r>
              <a:rPr lang="en-IN" sz="1000" dirty="0"/>
              <a:t>D</a:t>
            </a:r>
            <a:endParaRPr lang="en-IN" dirty="0"/>
          </a:p>
        </p:txBody>
      </p:sp>
      <p:cxnSp>
        <p:nvCxnSpPr>
          <p:cNvPr id="60" name="Straight Connector 59"/>
          <p:cNvCxnSpPr>
            <a:cxnSpLocks/>
          </p:cNvCxnSpPr>
          <p:nvPr/>
        </p:nvCxnSpPr>
        <p:spPr>
          <a:xfrm>
            <a:off x="7202362" y="4024996"/>
            <a:ext cx="48357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996718" y="3679212"/>
            <a:ext cx="22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394580" y="3694601"/>
            <a:ext cx="49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10</a:t>
            </a:r>
            <a:r>
              <a:rPr lang="en-IN" sz="1000" dirty="0"/>
              <a:t>D</a:t>
            </a:r>
            <a:endParaRPr lang="en-IN" dirty="0"/>
          </a:p>
        </p:txBody>
      </p:sp>
      <p:sp>
        <p:nvSpPr>
          <p:cNvPr id="63" name="TextBox 62"/>
          <p:cNvSpPr txBox="1"/>
          <p:nvPr/>
        </p:nvSpPr>
        <p:spPr>
          <a:xfrm>
            <a:off x="9919182" y="3652293"/>
            <a:ext cx="496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</a:t>
            </a:r>
            <a:r>
              <a:rPr lang="en-IN" sz="1000" dirty="0"/>
              <a:t>E</a:t>
            </a:r>
            <a:endParaRPr lang="en-IN" dirty="0"/>
          </a:p>
        </p:txBody>
      </p:sp>
      <p:sp>
        <p:nvSpPr>
          <p:cNvPr id="64" name="TextBox 63"/>
          <p:cNvSpPr txBox="1"/>
          <p:nvPr/>
        </p:nvSpPr>
        <p:spPr>
          <a:xfrm>
            <a:off x="10461381" y="3615141"/>
            <a:ext cx="44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∞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922116" y="4042085"/>
            <a:ext cx="496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</a:t>
            </a:r>
            <a:r>
              <a:rPr lang="en-IN" sz="1000" dirty="0"/>
              <a:t>E</a:t>
            </a:r>
            <a:endParaRPr lang="en-IN" dirty="0"/>
          </a:p>
        </p:txBody>
      </p:sp>
      <p:cxnSp>
        <p:nvCxnSpPr>
          <p:cNvPr id="66" name="Straight Connector 65"/>
          <p:cNvCxnSpPr>
            <a:cxnSpLocks/>
          </p:cNvCxnSpPr>
          <p:nvPr/>
        </p:nvCxnSpPr>
        <p:spPr>
          <a:xfrm>
            <a:off x="9842976" y="4388410"/>
            <a:ext cx="48357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979911" y="4067021"/>
            <a:ext cx="22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397513" y="4075598"/>
            <a:ext cx="496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</a:t>
            </a:r>
            <a:r>
              <a:rPr lang="en-IN" sz="1000" dirty="0"/>
              <a:t>G</a:t>
            </a:r>
            <a:endParaRPr lang="en-IN" dirty="0"/>
          </a:p>
        </p:txBody>
      </p:sp>
      <p:sp>
        <p:nvSpPr>
          <p:cNvPr id="69" name="TextBox 68"/>
          <p:cNvSpPr txBox="1"/>
          <p:nvPr/>
        </p:nvSpPr>
        <p:spPr>
          <a:xfrm>
            <a:off x="10423281" y="4049437"/>
            <a:ext cx="49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12</a:t>
            </a:r>
            <a:r>
              <a:rPr lang="en-IN" sz="1000" dirty="0"/>
              <a:t>G</a:t>
            </a:r>
            <a:endParaRPr lang="en-IN" dirty="0"/>
          </a:p>
        </p:txBody>
      </p:sp>
      <p:sp>
        <p:nvSpPr>
          <p:cNvPr id="70" name="TextBox 69"/>
          <p:cNvSpPr txBox="1"/>
          <p:nvPr/>
        </p:nvSpPr>
        <p:spPr>
          <a:xfrm>
            <a:off x="9400445" y="4439009"/>
            <a:ext cx="496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</a:t>
            </a:r>
            <a:r>
              <a:rPr lang="en-IN" sz="1000" dirty="0"/>
              <a:t>G</a:t>
            </a:r>
            <a:endParaRPr lang="en-IN" dirty="0"/>
          </a:p>
        </p:txBody>
      </p:sp>
      <p:cxnSp>
        <p:nvCxnSpPr>
          <p:cNvPr id="71" name="Straight Connector 70"/>
          <p:cNvCxnSpPr>
            <a:cxnSpLocks/>
          </p:cNvCxnSpPr>
          <p:nvPr/>
        </p:nvCxnSpPr>
        <p:spPr>
          <a:xfrm>
            <a:off x="9362333" y="4786992"/>
            <a:ext cx="48357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993830" y="4444930"/>
            <a:ext cx="22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443797" y="4448024"/>
            <a:ext cx="49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11</a:t>
            </a:r>
            <a:r>
              <a:rPr lang="en-IN" sz="1000" dirty="0"/>
              <a:t>F</a:t>
            </a:r>
            <a:endParaRPr lang="en-IN" dirty="0"/>
          </a:p>
        </p:txBody>
      </p:sp>
      <p:sp>
        <p:nvSpPr>
          <p:cNvPr id="75" name="TextBox 74"/>
          <p:cNvSpPr txBox="1"/>
          <p:nvPr/>
        </p:nvSpPr>
        <p:spPr>
          <a:xfrm>
            <a:off x="10446733" y="4837816"/>
            <a:ext cx="49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11</a:t>
            </a:r>
            <a:r>
              <a:rPr lang="en-IN" sz="1000" dirty="0"/>
              <a:t>F</a:t>
            </a:r>
            <a:endParaRPr lang="en-IN" dirty="0"/>
          </a:p>
        </p:txBody>
      </p:sp>
      <p:cxnSp>
        <p:nvCxnSpPr>
          <p:cNvPr id="76" name="Straight Connector 75"/>
          <p:cNvCxnSpPr>
            <a:cxnSpLocks/>
          </p:cNvCxnSpPr>
          <p:nvPr/>
        </p:nvCxnSpPr>
        <p:spPr>
          <a:xfrm>
            <a:off x="10446722" y="5159200"/>
            <a:ext cx="48357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988704" y="4832739"/>
            <a:ext cx="22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92551" y="5539154"/>
            <a:ext cx="11870495" cy="646331"/>
          </a:xfrm>
          <a:prstGeom prst="rect">
            <a:avLst/>
          </a:prstGeom>
          <a:noFill/>
        </p:spPr>
        <p:txBody>
          <a:bodyPr wrap="square" bIns="39600" rtlCol="0" anchor="b">
            <a:spAutoFit/>
          </a:bodyPr>
          <a:lstStyle/>
          <a:p>
            <a:r>
              <a:rPr lang="en-IN" dirty="0"/>
              <a:t>Shortest from source A to H is :</a:t>
            </a:r>
          </a:p>
          <a:p>
            <a:r>
              <a:rPr lang="en-IN" dirty="0"/>
              <a:t>A             C               D              E              G              F 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518746" y="6005146"/>
            <a:ext cx="527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1400906" y="6005146"/>
            <a:ext cx="527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288930" y="6005146"/>
            <a:ext cx="527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3124200" y="6005146"/>
            <a:ext cx="527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4003430" y="5987561"/>
            <a:ext cx="527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81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3" grpId="0"/>
      <p:bldP spid="45" grpId="0"/>
      <p:bldP spid="47" grpId="0"/>
      <p:bldP spid="48" grpId="0"/>
      <p:bldP spid="49" grpId="0"/>
      <p:bldP spid="50" grpId="0"/>
      <p:bldP spid="51" grpId="0"/>
      <p:bldP spid="52" grpId="0"/>
      <p:bldP spid="54" grpId="0"/>
      <p:bldP spid="55" grpId="0"/>
      <p:bldP spid="56" grpId="0"/>
      <p:bldP spid="57" grpId="0"/>
      <p:bldP spid="58" grpId="0"/>
      <p:bldP spid="59" grpId="0"/>
      <p:bldP spid="61" grpId="0"/>
      <p:bldP spid="62" grpId="0"/>
      <p:bldP spid="63" grpId="0"/>
      <p:bldP spid="64" grpId="0"/>
      <p:bldP spid="65" grpId="0"/>
      <p:bldP spid="67" grpId="0"/>
      <p:bldP spid="68" grpId="0"/>
      <p:bldP spid="69" grpId="0"/>
      <p:bldP spid="70" grpId="0"/>
      <p:bldP spid="72" grpId="0"/>
      <p:bldP spid="74" grpId="0"/>
      <p:bldP spid="75" grpId="0"/>
      <p:bldP spid="77" grpId="0"/>
      <p:bldP spid="7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375</Words>
  <Application>Microsoft Office PowerPoint</Application>
  <PresentationFormat>Widescreen</PresentationFormat>
  <Paragraphs>118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Office Theme</vt:lpstr>
      <vt:lpstr>Find My Spot</vt:lpstr>
      <vt:lpstr>Objective</vt:lpstr>
      <vt:lpstr>Work Flow</vt:lpstr>
      <vt:lpstr>Approach of Study </vt:lpstr>
      <vt:lpstr>Graph Implementation</vt:lpstr>
      <vt:lpstr>Java Implementation</vt:lpstr>
      <vt:lpstr>SVG Implementation</vt:lpstr>
      <vt:lpstr>What is Dijkstra</vt:lpstr>
      <vt:lpstr>Example of Dijkstra’s algorithm</vt:lpstr>
      <vt:lpstr> Campus Graph</vt:lpstr>
      <vt:lpstr>Dijkstra Matrix Of Campus and Output</vt:lpstr>
      <vt:lpstr>System Architecture</vt:lpstr>
      <vt:lpstr>Sample of Code</vt:lpstr>
      <vt:lpstr>How It Works</vt:lpstr>
      <vt:lpstr>How It Works</vt:lpstr>
      <vt:lpstr>Scope:</vt:lpstr>
      <vt:lpstr>Scope: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My Spot</dc:title>
  <dc:creator>Chintan Tikekar</dc:creator>
  <cp:lastModifiedBy>Chintan Tikekar</cp:lastModifiedBy>
  <cp:revision>28</cp:revision>
  <dcterms:created xsi:type="dcterms:W3CDTF">2017-05-03T23:06:55Z</dcterms:created>
  <dcterms:modified xsi:type="dcterms:W3CDTF">2017-05-04T14:54:02Z</dcterms:modified>
</cp:coreProperties>
</file>